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3" r:id="rId5"/>
    <p:sldId id="272" r:id="rId6"/>
    <p:sldId id="269" r:id="rId7"/>
    <p:sldId id="264" r:id="rId8"/>
    <p:sldId id="260" r:id="rId9"/>
    <p:sldId id="266" r:id="rId10"/>
    <p:sldId id="268" r:id="rId11"/>
    <p:sldId id="270" r:id="rId12"/>
    <p:sldId id="271" r:id="rId13"/>
    <p:sldId id="265" r:id="rId14"/>
    <p:sldId id="262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06" y="-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EC37B-7551-4F7D-921F-B91122FC52F2}" type="datetime1">
              <a:rPr lang="hu-HU" smtClean="0"/>
              <a:t>2017.01.08.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DAAA-7BDC-42AA-848A-E0108569F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0851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3DE3D-7DC0-419A-BCC9-18F9B536250E}" type="datetime1">
              <a:rPr lang="hu-HU" smtClean="0"/>
              <a:t>2017.01.08.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08C1-8332-4A46-AFFC-F3ABCB777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337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08C1-8332-4A46-AFFC-F3ABCB777F96}" type="slidenum">
              <a:rPr lang="hu-HU" smtClean="0"/>
              <a:t>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18840-D796-492A-B21B-5879F34F8AF4}" type="datetime1">
              <a:rPr lang="hu-HU" smtClean="0"/>
              <a:t>2017.01.08.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74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8F7F97-A762-43DB-94CD-E73F1FE272CC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B08C1-8332-4A46-AFFC-F3ABCB777F9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20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A49F788-784E-48E1-8098-ADBA7BD09CD8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528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9E5-B039-47BE-9DEA-344C5675CBB8}" type="datetime1">
              <a:rPr lang="hu-HU" smtClean="0"/>
              <a:t>2017.01.08.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83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CC1-A235-4DF4-80D1-E5B1FBB1DE76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80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22A3-2963-4D4B-BE17-3646F0CD3AFE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20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395-00F0-4DA3-B791-70B3FBF660B4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25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2505-CCAD-4FE9-BF26-15A337A426FD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847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81A-D0CA-42AA-BE60-4F161551062D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1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35D7-B4AD-424C-8D51-5AD917099191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0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40F6-24BC-4A4A-86CC-C64E1904227A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8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7D06-F7E7-4AA1-8D32-1271A9541175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61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932A-2BA4-44DD-857A-9DBEBE7B5E2C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40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A11D-293C-461B-A283-04949DD92443}" type="datetime1">
              <a:rPr lang="hu-HU" smtClean="0"/>
              <a:t>2017.01.08.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7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E762-B8F3-4653-ABF0-7E145F9C318B}" type="datetime1">
              <a:rPr lang="hu-HU" smtClean="0"/>
              <a:t>2017.01.08.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1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F546-03ED-4D35-8FE1-1E5A1963CAD4}" type="datetime1">
              <a:rPr lang="hu-HU" smtClean="0"/>
              <a:t>2017.01.08.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89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1FAD-65D6-400D-B7BE-572D19FA1D63}" type="datetime1">
              <a:rPr lang="hu-HU" smtClean="0"/>
              <a:t>2017.01.08.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04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FDBA-A9B9-4FB4-B6A1-C43194F743CA}" type="datetime1">
              <a:rPr lang="hu-HU" smtClean="0"/>
              <a:t>2017.01.08.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41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92C2-9C10-45EF-AD24-0A9350E57913}" type="datetime1">
              <a:rPr lang="hu-HU" smtClean="0"/>
              <a:t>2017.01.08.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79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EFF145-A14D-4983-AA00-536E7B69FE79}" type="datetime1">
              <a:rPr lang="hu-HU" smtClean="0"/>
              <a:t>2017.01.08.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FDABB6-5A6A-4212-8216-755E33EC6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6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84816" y="405067"/>
            <a:ext cx="10782300" cy="1868576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Nyíregyházi Egyetem</a:t>
            </a:r>
            <a:b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Műszaki és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Agrártudományi  Intézet</a:t>
            </a:r>
            <a:b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Mezőgazdasági mérnök alapszak (</a:t>
            </a:r>
            <a:r>
              <a:rPr lang="hu-HU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BSc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Záróvizsga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0553" y="3184900"/>
            <a:ext cx="9228201" cy="164592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CÍM</a:t>
            </a:r>
            <a:endParaRPr lang="hu-H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íml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821" y="405067"/>
            <a:ext cx="1457621" cy="160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03504" y="4988859"/>
            <a:ext cx="1018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Név: </a:t>
            </a:r>
          </a:p>
          <a:p>
            <a:r>
              <a:rPr lang="hu-HU" sz="2400" b="1" dirty="0" smtClean="0"/>
              <a:t>Konzulens(</a:t>
            </a:r>
            <a:r>
              <a:rPr lang="hu-HU" sz="2400" b="1" dirty="0" err="1" smtClean="0"/>
              <a:t>ek</a:t>
            </a:r>
            <a:r>
              <a:rPr lang="hu-HU" sz="2400" b="1" dirty="0" smtClean="0"/>
              <a:t>): </a:t>
            </a:r>
            <a:endParaRPr lang="hu-HU" sz="2400" b="1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9808654" y="6007267"/>
            <a:ext cx="1600200" cy="377825"/>
          </a:xfrm>
        </p:spPr>
        <p:txBody>
          <a:bodyPr/>
          <a:lstStyle/>
          <a:p>
            <a:r>
              <a:rPr lang="hu-HU" sz="1600" dirty="0" smtClean="0"/>
              <a:t>2017. január 19.</a:t>
            </a:r>
            <a:endParaRPr lang="hu-HU" sz="16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25"/>
            <a:ext cx="2631989" cy="283536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97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7954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KÖVETKEZTETÉSEK, JAVASLATOK</a:t>
            </a:r>
            <a:endParaRPr lang="hu-HU" sz="3600" b="1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33633" y="925877"/>
            <a:ext cx="115659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60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7954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KÖVETKEZTETÉSEK, JAVASLATOK</a:t>
            </a:r>
            <a:endParaRPr lang="hu-HU" sz="3600" b="1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33633" y="925877"/>
            <a:ext cx="115659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70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7954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ÖSSZEFOGLALÁS</a:t>
            </a:r>
            <a:endParaRPr lang="hu-HU" sz="3600" b="1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33633" y="925877"/>
            <a:ext cx="115659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91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44576" y="513243"/>
            <a:ext cx="1075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KÖSZÖNETNYILVÁNÍTÁS</a:t>
            </a:r>
            <a:endParaRPr lang="hu-HU" sz="3600" b="1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58079" y="1457215"/>
            <a:ext cx="11170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7092" y="2210322"/>
            <a:ext cx="1208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Köszönöm megtisztelő </a:t>
            </a: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figyelmüket!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667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BEVEZETÉS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6562" y="889307"/>
            <a:ext cx="76982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:\KÍSÉRLETEK FOTÓI 2016\Fűz betakarítása 2016jan18\DSC_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33" y="997946"/>
            <a:ext cx="3017208" cy="4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835081" y="5955957"/>
            <a:ext cx="25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Energiafűz ültetvény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44575" y="337885"/>
            <a:ext cx="1074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CÉLKITŰZÉS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0703" y="1605498"/>
            <a:ext cx="114917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44574" y="290821"/>
            <a:ext cx="1074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ANYAG ÉS MÓDSZER</a:t>
            </a:r>
            <a:endParaRPr lang="hu-HU" sz="3600" b="1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83939" y="1049444"/>
            <a:ext cx="64358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:\Fotók 2016nov\DSC_0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80" y="1252977"/>
            <a:ext cx="4040658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83939" y="4835096"/>
            <a:ext cx="1110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49980" y="4214339"/>
            <a:ext cx="40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Talajvíz mintavétel a füzesben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44574" y="290821"/>
            <a:ext cx="1074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ANYAG ÉS MÓDSZER</a:t>
            </a:r>
            <a:endParaRPr lang="hu-HU" sz="3600" b="1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83939" y="1049444"/>
            <a:ext cx="64358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83939" y="4835096"/>
            <a:ext cx="1110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49980" y="4214339"/>
            <a:ext cx="40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Talajvíz </a:t>
            </a:r>
            <a:r>
              <a:rPr lang="hu-H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vizsgálata fotometriával</a:t>
            </a:r>
            <a:endParaRPr lang="hu-H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:\KÍSÉRLETEK FOTÓI 2016\Talajvízmintázása 2016nov Salix\DSC_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13" y="1049444"/>
            <a:ext cx="45841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44574" y="290821"/>
            <a:ext cx="1074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endParaRPr lang="hu-HU" sz="3600" b="1" dirty="0">
              <a:solidFill>
                <a:prstClr val="white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659394" y="1066285"/>
            <a:ext cx="62030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499" y="5713971"/>
            <a:ext cx="4040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Fűzvesszők nitrogénfelvétele </a:t>
            </a:r>
            <a:r>
              <a:rPr lang="hu-H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szabaföldi</a:t>
            </a:r>
            <a:r>
              <a:rPr lang="hu-H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kísérlet, </a:t>
            </a:r>
            <a:r>
              <a:rPr lang="hu-HU" altLang="ja-JP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(2016. </a:t>
            </a:r>
            <a:r>
              <a:rPr lang="hu-HU" altLang="ja-JP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február </a:t>
            </a:r>
            <a:r>
              <a:rPr lang="hu-HU" altLang="ja-JP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" y="1212661"/>
            <a:ext cx="5365212" cy="40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105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endParaRPr lang="hu-H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65" y="901844"/>
            <a:ext cx="9811264" cy="492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90367" y="5884302"/>
            <a:ext cx="9897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Különféle talajkezelések hatása az energiafűz nedves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vesszőhozamára</a:t>
            </a:r>
          </a:p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(szabadföldi kísérlet, Nyíregyháza, 2016 február). </a:t>
            </a:r>
          </a:p>
        </p:txBody>
      </p:sp>
    </p:spTree>
    <p:extLst>
      <p:ext uri="{BB962C8B-B14F-4D97-AF65-F5344CB8AC3E}">
        <p14:creationId xmlns:p14="http://schemas.microsoft.com/office/powerpoint/2010/main" val="15739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761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endParaRPr lang="hu-H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31073" y="432960"/>
            <a:ext cx="1060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</a:p>
        </p:txBody>
      </p:sp>
    </p:spTree>
    <p:extLst>
      <p:ext uri="{BB962C8B-B14F-4D97-AF65-F5344CB8AC3E}">
        <p14:creationId xmlns:p14="http://schemas.microsoft.com/office/powerpoint/2010/main" val="40160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Ég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Ég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g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103</TotalTime>
  <Words>1566</Words>
  <Application>Microsoft Office PowerPoint</Application>
  <PresentationFormat>Egyéni</PresentationFormat>
  <Paragraphs>77</Paragraphs>
  <Slides>14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Égi</vt:lpstr>
      <vt:lpstr> Nyíregyházi Egyetem  Műszaki és Agrártudományi  Intézet Mezőgazdasági mérnök alapszak (BSc)  Záróvizsga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Nyíregyházi Egyetem, Műszaki és Agrártudományi Intézet</dc:title>
  <dc:creator>Antal Tamás</dc:creator>
  <cp:lastModifiedBy>Dr. Simon László</cp:lastModifiedBy>
  <cp:revision>30</cp:revision>
  <dcterms:created xsi:type="dcterms:W3CDTF">2016-10-16T18:35:09Z</dcterms:created>
  <dcterms:modified xsi:type="dcterms:W3CDTF">2017-01-08T18:08:29Z</dcterms:modified>
</cp:coreProperties>
</file>