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37" r:id="rId2"/>
  </p:sldMasterIdLst>
  <p:notesMasterIdLst>
    <p:notesMasterId r:id="rId18"/>
  </p:notesMasterIdLst>
  <p:handoutMasterIdLst>
    <p:handoutMasterId r:id="rId19"/>
  </p:handoutMasterIdLst>
  <p:sldIdLst>
    <p:sldId id="272" r:id="rId3"/>
    <p:sldId id="267" r:id="rId4"/>
    <p:sldId id="258" r:id="rId5"/>
    <p:sldId id="277" r:id="rId6"/>
    <p:sldId id="281" r:id="rId7"/>
    <p:sldId id="278" r:id="rId8"/>
    <p:sldId id="265" r:id="rId9"/>
    <p:sldId id="270" r:id="rId10"/>
    <p:sldId id="276" r:id="rId11"/>
    <p:sldId id="275" r:id="rId12"/>
    <p:sldId id="280" r:id="rId13"/>
    <p:sldId id="279" r:id="rId14"/>
    <p:sldId id="271" r:id="rId15"/>
    <p:sldId id="273" r:id="rId16"/>
    <p:sldId id="26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>
        <p:scale>
          <a:sx n="81" d="100"/>
          <a:sy n="81" d="100"/>
        </p:scale>
        <p:origin x="-750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F4FF978-57DB-4DE1-A94E-B339A8333D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56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438A5ED-3926-4959-A0AF-209807B9A7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731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2900" indent="1143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342900" indent="5715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342900" indent="14859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FF06788-A4A2-4508-A955-FF4A5F4B0FFA}" type="slidenum">
              <a:rPr lang="hu-HU" altLang="hu-HU" smtClean="0">
                <a:latin typeface="Times New Roman" pitchFamily="18" charset="0"/>
              </a:rPr>
              <a:pPr/>
              <a:t>3</a:t>
            </a:fld>
            <a:endParaRPr lang="hu-HU" altLang="hu-HU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FF06788-A4A2-4508-A955-FF4A5F4B0FFA}" type="slidenum">
              <a:rPr lang="hu-HU" altLang="hu-HU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hu-HU" altLang="hu-H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40FF860-D2D3-400E-95AE-5C15EF73A372}" type="slidenum">
              <a:rPr lang="hu-HU" altLang="hu-HU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lang="hu-HU" altLang="hu-H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40FF860-D2D3-400E-95AE-5C15EF73A372}" type="slidenum">
              <a:rPr lang="hu-HU" altLang="hu-HU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hu-HU" altLang="hu-H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BF51DFC-AD69-4905-931A-07EC36837682}" type="slidenum">
              <a:rPr lang="hu-HU" altLang="hu-HU">
                <a:solidFill>
                  <a:prstClr val="black"/>
                </a:solidFill>
                <a:latin typeface="Times New Roman" pitchFamily="18" charset="0"/>
              </a:rPr>
              <a:pPr/>
              <a:t>11</a:t>
            </a:fld>
            <a:endParaRPr lang="hu-HU" altLang="hu-H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BF51DFC-AD69-4905-931A-07EC36837682}" type="slidenum">
              <a:rPr lang="hu-HU" altLang="hu-HU">
                <a:solidFill>
                  <a:prstClr val="black"/>
                </a:solidFill>
                <a:latin typeface="Times New Roman" pitchFamily="18" charset="0"/>
              </a:rPr>
              <a:pPr/>
              <a:t>12</a:t>
            </a:fld>
            <a:endParaRPr lang="hu-HU" altLang="hu-H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1054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054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FCDA9-F231-4EB1-A7C9-D529D6D9CE56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9D89C-B9F1-4001-B695-2842302D88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EA2FF-E6FB-4C2C-AA47-87317090A3D0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3967C-9DE5-469D-8475-DC5FC09111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89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3BCC0-B675-407C-9FD1-E2E9BA79D1B7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F984-7A68-42B6-ACAB-C2F10822BF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833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1054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1054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A9A9-0905-4C96-A5D2-473BFC6F5F76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4B4D-8258-4F96-A413-00F4FD0EB6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515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E0B4-AB1C-4DFF-A850-1F9BA8620C4B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F882-5D0A-4C4E-A051-C51A0BC0FC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5431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EA20A-162F-4053-B9D0-0F389888C613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E0D00-CF36-41AC-A1A0-DE15E2BA83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112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7D3-D984-46CD-96EA-FB1DA58DBEB5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3F4F-1938-4DE4-9026-9D1CA5A60C5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106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C279-EE11-47EA-866A-A8B3201B1E11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D7966-702E-4CD6-8FE6-06FE12BBAF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5150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65590-02F3-4050-8A3E-07B30D37E675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2F4B3-2709-4C05-85F7-596C47D210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626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F9960-6CB6-4F4F-AE07-5547FEC3270C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5AD70-7935-47A8-A7AC-9FCF29E95F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560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EE7E1-545D-446F-A13D-7B1098EC8336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EFAF3-9B58-40CB-B78F-52DCEAD1AA7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582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CD512-9DBE-4487-AE59-F1AD0C42DC2B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8199-9E19-40C8-BAEC-FD312009EA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436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D31DC-670A-482F-BA4C-A135960DDD3C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1EB7D-8071-409B-9900-55A5E5345E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1183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AA8C0-F526-4DB8-B84F-94E1DF7A88CD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7228-766C-4BFD-B546-2B32EB2668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3280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2FB51-F160-40EF-9734-649B39BFBF11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54FC8-D464-4D76-8AA0-64DAEBA65D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725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7FA7-F999-4A3A-AEE1-7B1B0EAAAE49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549-D915-409B-8A8B-5275D207F9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61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DE25-4BF6-4EF9-9D3A-C3C47FCB1CF1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047FD-7A77-4C20-BD2B-AD6F7FC133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25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9ABB-710C-4186-A39E-696FE2C332AC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D9B3F-A74C-4831-96B2-277FA41447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80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3B91-62B0-42DD-A2AB-52078D39C037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32B0A-D8CF-426D-9661-0CA5B73CB4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924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CE4F-1E26-4C20-B473-5D8FC4EBC7D2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6049-3EF3-4013-8E2E-D96A07466E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084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B6DF6-C4A5-4654-8A03-2D8E7BEBD6D5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B0B23-D2AA-4406-B5D4-34EE536845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103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48251-1EAA-4CA2-9BF0-3A3984881103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F899A-645A-421A-A875-25C4C6EDAC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8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04672EFE-8268-410C-84B0-D1B8BCD4D8E0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2CEEBE-3B59-4B99-B661-D8ADC59918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44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44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44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44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  <p:sp>
          <p:nvSpPr>
            <p:cNvPr id="1044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1044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44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44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91CC15A0-7A00-499C-8804-625EFEE9B740}" type="datetime1">
              <a:rPr lang="hu-HU"/>
              <a:pPr>
                <a:defRPr/>
              </a:pPr>
              <a:t>2018.11.19.</a:t>
            </a:fld>
            <a:endParaRPr lang="hu-H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A71BCCC0-918E-4609-8C98-8EE0F1DA98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44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044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4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solidFill>
                  <a:srgbClr val="FFFFFF"/>
                </a:solidFill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1044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44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44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0"/>
            <a:ext cx="8203952" cy="1920875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dirty="0" smtClean="0">
                <a:solidFill>
                  <a:srgbClr val="FFFF00"/>
                </a:solidFill>
              </a:rPr>
              <a:t>Instrukciók a szakdolgozat prezentáció elkészítéséhez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569325" cy="33845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hu-HU" sz="2400" dirty="0" smtClean="0">
                <a:latin typeface="Times New Roman" pitchFamily="18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vagy egyéb nem talpas betűtípus (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a Times New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betűtípus nem jó, mert talpas betű és nehezen olvasható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Minden szöveget vastagítva (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tüntessünk fel. 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Kiemelni a saját eredményeket és tevékenységet!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Nem folyamatos szöveg, hanem gondolatok pontokba szedve.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Ábrák feliratozva (ábrafelirat alulra, táblázat címek felülre).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Az alkalmazható legkisebb betűméret 24-es (kivétel: ábrák címei 22-es)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10-12 diánál ne legyen több + címoldal és köszönetnyilvánítás !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háttér színe változtatható!</a:t>
            </a:r>
          </a:p>
          <a:p>
            <a:pPr algn="l" eaLnBrk="1" hangingPunct="1">
              <a:lnSpc>
                <a:spcPct val="80000"/>
              </a:lnSpc>
              <a:buFontTx/>
              <a:buNone/>
              <a:defRPr/>
            </a:pPr>
            <a:endParaRPr lang="hu-HU" sz="2400" dirty="0" smtClean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buFontTx/>
              <a:buNone/>
              <a:defRPr/>
            </a:pPr>
            <a:r>
              <a:rPr lang="hu-HU" sz="2400" dirty="0" smtClean="0">
                <a:latin typeface="Times New Roman" pitchFamily="18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záróvizsgán a dolgozat ismertetése 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10 perc</a:t>
            </a:r>
          </a:p>
          <a:p>
            <a:pPr algn="l" eaLnBrk="1" hangingPunct="1">
              <a:lnSpc>
                <a:spcPct val="80000"/>
              </a:lnSpc>
              <a:buFontTx/>
              <a:buNone/>
              <a:defRPr/>
            </a:pPr>
            <a:endParaRPr lang="hu-HU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(Mérési) Eredmények bemutatása </a:t>
            </a:r>
            <a:r>
              <a:rPr lang="hu-HU" altLang="hu-HU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IV.</a:t>
            </a:r>
            <a:endParaRPr lang="hu-HU" altLang="hu-HU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9553" y="1340768"/>
            <a:ext cx="8280598" cy="468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hu-HU" altLang="hu-HU" sz="280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0" y="47625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KÖVETKEZTETÉSEK, JAVASLATOK </a:t>
            </a:r>
            <a:endParaRPr lang="hu-HU" altLang="hu-HU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684213" y="1700213"/>
            <a:ext cx="81724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457200" indent="-457200">
              <a:buFont typeface="Symbol" panose="05050102010706020507" pitchFamily="18" charset="2"/>
              <a:buChar char=""/>
            </a:pPr>
            <a:r>
              <a:rPr lang="hu-HU" altLang="hu-HU" sz="2800" dirty="0">
                <a:solidFill>
                  <a:srgbClr val="FFFFFF"/>
                </a:solidFill>
                <a:latin typeface="Times New Roman" pitchFamily="18" charset="0"/>
              </a:rPr>
              <a:t> ………………..</a:t>
            </a:r>
            <a:endParaRPr lang="hu-HU" altLang="hu-HU" sz="2600" dirty="0">
              <a:solidFill>
                <a:srgbClr val="FFFFFF"/>
              </a:solidFill>
              <a:latin typeface="Times New Roman" pitchFamily="18" charset="0"/>
            </a:endParaRPr>
          </a:p>
          <a:p>
            <a:pPr marL="457200" indent="-457200">
              <a:buFont typeface="Symbol" panose="05050102010706020507" pitchFamily="18" charset="2"/>
              <a:buChar char=""/>
            </a:pPr>
            <a:r>
              <a:rPr lang="hu-HU" altLang="hu-HU" sz="2600" dirty="0">
                <a:solidFill>
                  <a:srgbClr val="FFFFFF"/>
                </a:solidFill>
                <a:latin typeface="Times New Roman" pitchFamily="18" charset="0"/>
              </a:rPr>
              <a:t> ………………….. </a:t>
            </a:r>
          </a:p>
          <a:p>
            <a:pPr marL="457200" indent="-457200">
              <a:buFont typeface="Symbol" panose="05050102010706020507" pitchFamily="18" charset="2"/>
              <a:buChar char=""/>
            </a:pPr>
            <a:r>
              <a:rPr lang="hu-HU" altLang="hu-HU" sz="2600" dirty="0">
                <a:solidFill>
                  <a:srgbClr val="FFFFFF"/>
                </a:solidFill>
                <a:latin typeface="Times New Roman" pitchFamily="18" charset="0"/>
              </a:rPr>
              <a:t> …………………..  </a:t>
            </a:r>
          </a:p>
          <a:p>
            <a:endParaRPr lang="hu-HU" altLang="hu-HU" sz="26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145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0" y="47625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KÖVETKEZTETÉSEK, JAVASLATOK </a:t>
            </a:r>
            <a:endParaRPr lang="hu-HU" altLang="hu-HU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684213" y="1700213"/>
            <a:ext cx="81724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457200" indent="-457200">
              <a:buFont typeface="Symbol" panose="05050102010706020507" pitchFamily="18" charset="2"/>
              <a:buChar char=""/>
            </a:pPr>
            <a:r>
              <a:rPr lang="hu-HU" altLang="hu-HU" sz="2800" dirty="0">
                <a:solidFill>
                  <a:srgbClr val="FFFFFF"/>
                </a:solidFill>
                <a:latin typeface="Times New Roman" pitchFamily="18" charset="0"/>
              </a:rPr>
              <a:t> ………………..</a:t>
            </a:r>
            <a:endParaRPr lang="hu-HU" altLang="hu-HU" sz="2600" dirty="0">
              <a:solidFill>
                <a:srgbClr val="FFFFFF"/>
              </a:solidFill>
              <a:latin typeface="Times New Roman" pitchFamily="18" charset="0"/>
            </a:endParaRPr>
          </a:p>
          <a:p>
            <a:pPr marL="457200" indent="-457200">
              <a:buFont typeface="Symbol" panose="05050102010706020507" pitchFamily="18" charset="2"/>
              <a:buChar char=""/>
            </a:pPr>
            <a:r>
              <a:rPr lang="hu-HU" altLang="hu-HU" sz="2600" dirty="0">
                <a:solidFill>
                  <a:srgbClr val="FFFFFF"/>
                </a:solidFill>
                <a:latin typeface="Times New Roman" pitchFamily="18" charset="0"/>
              </a:rPr>
              <a:t> ………………….. </a:t>
            </a:r>
          </a:p>
          <a:p>
            <a:pPr marL="457200" indent="-457200">
              <a:buFont typeface="Symbol" panose="05050102010706020507" pitchFamily="18" charset="2"/>
              <a:buChar char=""/>
            </a:pPr>
            <a:r>
              <a:rPr lang="hu-HU" altLang="hu-HU" sz="2600" dirty="0">
                <a:solidFill>
                  <a:srgbClr val="FFFFFF"/>
                </a:solidFill>
                <a:latin typeface="Times New Roman" pitchFamily="18" charset="0"/>
              </a:rPr>
              <a:t> …………………..  </a:t>
            </a:r>
          </a:p>
          <a:p>
            <a:endParaRPr lang="hu-HU" altLang="hu-HU" sz="26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287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 smtClean="0">
                <a:latin typeface="Arial" charset="0"/>
                <a:cs typeface="Arial" charset="0"/>
              </a:rPr>
              <a:t>ÖSSZEFOGLALÁS</a:t>
            </a:r>
            <a:endParaRPr lang="hu-HU" altLang="hu-HU" sz="2800" b="1" dirty="0">
              <a:latin typeface="Arial" charset="0"/>
              <a:cs typeface="Arial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0899" y="1052513"/>
            <a:ext cx="8424614" cy="482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05273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KÖSZÖNETNYILVÁNÍTÁS</a:t>
            </a:r>
            <a:endParaRPr lang="hu-HU" altLang="hu-HU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331913" y="2565400"/>
            <a:ext cx="74882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hu-HU" altLang="hu-HU" sz="280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11560" y="2276872"/>
            <a:ext cx="8112125" cy="1223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260350"/>
            <a:ext cx="6768752" cy="1439863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Nyíregyházi Egyetem, Műszaki és Agrártudományi Intézet</a:t>
            </a:r>
            <a:br>
              <a:rPr lang="hu-HU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u-HU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45. </a:t>
            </a:r>
            <a:r>
              <a:rPr lang="hu-HU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Intézeti TDK Konferencia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1700213"/>
            <a:ext cx="9144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4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hu-HU" sz="4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hu-HU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71438" y="3429000"/>
            <a:ext cx="9144000" cy="215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hu-H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Készítette</a:t>
            </a: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Saját név</a:t>
            </a:r>
            <a:r>
              <a:rPr lang="hu-H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</a:t>
            </a:r>
            <a:endParaRPr lang="hu-HU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hu-H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Konzulens(</a:t>
            </a:r>
            <a:r>
              <a:rPr lang="hu-H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hu-H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hu-H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valaki (k)</a:t>
            </a: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      				      </a:t>
            </a:r>
            <a:b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hu-H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4925" y="5734050"/>
            <a:ext cx="91440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hu-H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hu-HU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611188" y="1989138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kumimoji="1" lang="hu-HU" altLang="hu-HU" sz="3200" dirty="0">
                <a:latin typeface="Arial" charset="0"/>
                <a:cs typeface="Arial" charset="0"/>
              </a:rPr>
              <a:t>CÍM</a:t>
            </a:r>
          </a:p>
        </p:txBody>
      </p:sp>
      <p:pic>
        <p:nvPicPr>
          <p:cNvPr id="6152" name="Picture 14" descr="Intézményi címer_wf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228628"/>
            <a:ext cx="12319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8628"/>
            <a:ext cx="1624587" cy="219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197686" y="248443"/>
            <a:ext cx="8641084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dirty="0" smtClean="0">
                <a:latin typeface="Times New Roman" pitchFamily="18" charset="0"/>
              </a:rPr>
              <a:t> </a:t>
            </a:r>
            <a:r>
              <a:rPr lang="hu-HU" altLang="hu-HU" sz="2800" b="1" dirty="0" smtClean="0">
                <a:latin typeface="Arial" charset="0"/>
                <a:cs typeface="Arial" charset="0"/>
              </a:rPr>
              <a:t>BEVEZETÉS </a:t>
            </a:r>
          </a:p>
          <a:p>
            <a:pPr algn="ctr"/>
            <a:r>
              <a:rPr lang="hu-HU" altLang="hu-HU" sz="2800" dirty="0" smtClean="0">
                <a:latin typeface="Arial" charset="0"/>
                <a:cs typeface="Arial" charset="0"/>
              </a:rPr>
              <a:t>(</a:t>
            </a:r>
            <a:r>
              <a:rPr lang="hu-HU" altLang="hu-HU" sz="2800" dirty="0">
                <a:latin typeface="Arial" charset="0"/>
                <a:cs typeface="Arial" charset="0"/>
              </a:rPr>
              <a:t>ezzel a betűmérettel!)</a:t>
            </a:r>
          </a:p>
          <a:p>
            <a:endParaRPr lang="hu-HU" altLang="hu-HU" sz="2800" dirty="0">
              <a:latin typeface="Times New Roman" pitchFamily="18" charset="0"/>
            </a:endParaRPr>
          </a:p>
        </p:txBody>
      </p:sp>
      <p:pic>
        <p:nvPicPr>
          <p:cNvPr id="4" name="Picture 2" descr="I:\KÍSÉRLETEK FOTÓI 2016\Fűz betakarítása 2016jan18\DSC_0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05" y="1484784"/>
            <a:ext cx="2442676" cy="367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1520" y="1268760"/>
            <a:ext cx="61206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églalap 6"/>
          <p:cNvSpPr/>
          <p:nvPr/>
        </p:nvSpPr>
        <p:spPr>
          <a:xfrm>
            <a:off x="6492205" y="5589240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Energiafűz ültetvény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197686" y="248443"/>
            <a:ext cx="8641084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CÉLKITŰZÉS </a:t>
            </a:r>
            <a:endParaRPr lang="hu-HU" altLang="hu-HU" sz="28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/>
            <a:r>
              <a:rPr lang="hu-HU" altLang="hu-HU" sz="2800" dirty="0">
                <a:solidFill>
                  <a:srgbClr val="FFFFFF"/>
                </a:solidFill>
                <a:latin typeface="Arial" charset="0"/>
                <a:cs typeface="Arial" charset="0"/>
              </a:rPr>
              <a:t>(ezzel a betűmérettel!)</a:t>
            </a:r>
          </a:p>
          <a:p>
            <a:endParaRPr lang="hu-HU" altLang="hu-HU" sz="28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60607" y="1196752"/>
            <a:ext cx="85152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913466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476250"/>
            <a:ext cx="8641084" cy="180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A vizsgálati helyszín, cél/eszköz bemutatása, mérési módszer ismertetése </a:t>
            </a:r>
          </a:p>
          <a:p>
            <a:pPr algn="ctr"/>
            <a:r>
              <a:rPr lang="hu-HU" altLang="hu-HU" sz="2800" dirty="0">
                <a:solidFill>
                  <a:srgbClr val="FFFFFF"/>
                </a:solidFill>
                <a:latin typeface="Times New Roman" pitchFamily="18" charset="0"/>
              </a:rPr>
              <a:t>(ezzel a betűmérettel!)</a:t>
            </a:r>
          </a:p>
          <a:p>
            <a:endParaRPr lang="hu-HU" altLang="hu-HU" sz="28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00" y="2636912"/>
            <a:ext cx="3288110" cy="21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5436096" y="5085184"/>
            <a:ext cx="3463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Talajvíz mintavétel a füzesben</a:t>
            </a:r>
          </a:p>
        </p:txBody>
      </p:sp>
      <p:sp>
        <p:nvSpPr>
          <p:cNvPr id="3" name="Téglalap 2"/>
          <p:cNvSpPr/>
          <p:nvPr/>
        </p:nvSpPr>
        <p:spPr>
          <a:xfrm>
            <a:off x="179388" y="1916832"/>
            <a:ext cx="51126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49150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476250"/>
            <a:ext cx="8641084" cy="180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A vizsgálati helyszín, cél/eszköz bemutatása, mérési módszer ismertetése </a:t>
            </a:r>
          </a:p>
          <a:p>
            <a:pPr algn="ctr"/>
            <a:r>
              <a:rPr lang="hu-HU" altLang="hu-HU" sz="2800" dirty="0">
                <a:solidFill>
                  <a:srgbClr val="FFFFFF"/>
                </a:solidFill>
                <a:latin typeface="Times New Roman" pitchFamily="18" charset="0"/>
              </a:rPr>
              <a:t>(ezzel a betűmérettel!)</a:t>
            </a:r>
          </a:p>
          <a:p>
            <a:endParaRPr lang="hu-HU" altLang="hu-HU" sz="28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6962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0" y="4048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>
                <a:latin typeface="Arial" charset="0"/>
                <a:cs typeface="Arial" charset="0"/>
              </a:rPr>
              <a:t>(Mérési) Eredmények bemutatása 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6" y="2017324"/>
            <a:ext cx="3964404" cy="298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83474" y="5013176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Fűzvesszők nitrogénfelvétele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szabaföldi</a:t>
            </a:r>
            <a:r>
              <a:rPr kumimoji="0" lang="hu-H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kísérlet, </a:t>
            </a:r>
            <a:r>
              <a:rPr kumimoji="0" lang="hu-HU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(2016. február </a:t>
            </a: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283968" y="1412776"/>
            <a:ext cx="46805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4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hu-H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Szöveg,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szöveg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>
                <a:latin typeface="Arial" charset="0"/>
                <a:cs typeface="Arial" charset="0"/>
              </a:rPr>
              <a:t>(Mérési) Eredmények bemutatása II.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31913" y="2565400"/>
            <a:ext cx="74882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hu-HU" altLang="hu-HU" sz="28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(Mérési) Eredmények bemutatása </a:t>
            </a:r>
            <a:r>
              <a:rPr lang="hu-HU" altLang="hu-HU" sz="28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III</a:t>
            </a:r>
            <a:r>
              <a:rPr lang="hu-HU" altLang="hu-HU" sz="2800" b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31913" y="2565400"/>
            <a:ext cx="74882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hu-HU" altLang="hu-HU" sz="280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ak">
  <a:themeElements>
    <a:clrScheme name="Pata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ata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ta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a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atak">
  <a:themeElements>
    <a:clrScheme name="Pata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ata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ta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a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a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335</TotalTime>
  <Words>746</Words>
  <Application>Microsoft Office PowerPoint</Application>
  <PresentationFormat>Diavetítés a képernyőre (4:3 oldalarány)</PresentationFormat>
  <Paragraphs>77</Paragraphs>
  <Slides>15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17" baseType="lpstr">
      <vt:lpstr>Patak</vt:lpstr>
      <vt:lpstr>1_Patak</vt:lpstr>
      <vt:lpstr>Instrukciók a szakdolgozat prezentáció elkészítéséhez</vt:lpstr>
      <vt:lpstr>Nyíregyházi Egyetem, Műszaki és Agrártudományi Intézet 45. Intézeti TDK Konferencia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Pappné Garai Anetta</dc:creator>
  <cp:lastModifiedBy>NYÍR-INNO-SPIN Kft.</cp:lastModifiedBy>
  <cp:revision>93</cp:revision>
  <cp:lastPrinted>1601-01-01T00:00:00Z</cp:lastPrinted>
  <dcterms:created xsi:type="dcterms:W3CDTF">1601-01-01T00:00:00Z</dcterms:created>
  <dcterms:modified xsi:type="dcterms:W3CDTF">2018-11-19T15:29:18Z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1038</vt:i4>
  </property>
</Properties>
</file>