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EC37B-7551-4F7D-921F-B91122FC52F2}" type="datetime1">
              <a:rPr lang="hu-HU" smtClean="0"/>
              <a:t>2019. 11. 25.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DAAA-7BDC-42AA-848A-E0108569F1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0851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3DE3D-7DC0-419A-BCC9-18F9B536250E}" type="datetime1">
              <a:rPr lang="hu-HU" smtClean="0"/>
              <a:t>2019. 11. 25.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B08C1-8332-4A46-AFFC-F3ABCB777F9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337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B08C1-8332-4A46-AFFC-F3ABCB777F96}" type="slidenum">
              <a:rPr lang="hu-HU" smtClean="0"/>
              <a:t>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AB18840-D796-492A-B21B-5879F34F8AF4}" type="datetime1">
              <a:rPr lang="hu-HU" smtClean="0"/>
              <a:t>2019. 11. 25.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74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58F7F97-A762-43DB-94CD-E73F1FE272CC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4B08C1-8332-4A46-AFFC-F3ABCB777F9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20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A49F788-784E-48E1-8098-ADBA7BD09CD8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528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9E5-B039-47BE-9DEA-344C5675CBB8}" type="datetime1">
              <a:rPr lang="hu-HU" smtClean="0"/>
              <a:t>2019. 11. 25.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83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6CC1-A235-4DF4-80D1-E5B1FBB1DE76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803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22A3-2963-4D4B-BE17-3646F0CD3AFE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0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C395-00F0-4DA3-B791-70B3FBF660B4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725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2505-CCAD-4FE9-BF26-15A337A426FD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47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381A-D0CA-42AA-BE60-4F161551062D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1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35D7-B4AD-424C-8D51-5AD917099191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09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40F6-24BC-4A4A-86CC-C64E1904227A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85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7D06-F7E7-4AA1-8D32-1271A9541175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961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932A-2BA4-44DD-857A-9DBEBE7B5E2C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4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A11D-293C-461B-A283-04949DD92443}" type="datetime1">
              <a:rPr lang="hu-HU" smtClean="0"/>
              <a:t>2019. 11. 25.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79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E762-B8F3-4653-ABF0-7E145F9C318B}" type="datetime1">
              <a:rPr lang="hu-HU" smtClean="0"/>
              <a:t>2019. 11. 25.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51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546-03ED-4D35-8FE1-1E5A1963CAD4}" type="datetime1">
              <a:rPr lang="hu-HU" smtClean="0"/>
              <a:t>2019. 11. 25.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89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1FAD-65D6-400D-B7BE-572D19FA1D63}" type="datetime1">
              <a:rPr lang="hu-HU" smtClean="0"/>
              <a:t>2019. 11. 25.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04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FDBA-A9B9-4FB4-B6A1-C43194F743CA}" type="datetime1">
              <a:rPr lang="hu-HU" smtClean="0"/>
              <a:t>2019. 11. 25.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441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92C2-9C10-45EF-AD24-0A9350E57913}" type="datetime1">
              <a:rPr lang="hu-HU" smtClean="0"/>
              <a:t>2019. 11. 25.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979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EFF145-A14D-4983-AA00-536E7B69FE79}" type="datetime1">
              <a:rPr lang="hu-HU" smtClean="0"/>
              <a:t>2019. 11. 25.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FDABB6-5A6A-4212-8216-755E33EC60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06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84816" y="576901"/>
            <a:ext cx="10782300" cy="51098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/>
              <a:t>Nyíregyházi Egyetem, Műszaki és Agrártudományi Intézet</a:t>
            </a:r>
            <a:br>
              <a:rPr lang="hu-HU" sz="2400" b="1" dirty="0"/>
            </a:br>
            <a:r>
              <a:rPr lang="hu-HU" sz="2400" b="1" dirty="0"/>
              <a:t>47. Intézeti TDK Konferencia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80553" y="3184900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chemeClr val="tx1"/>
                </a:solidFill>
              </a:rPr>
              <a:t>CÍM</a:t>
            </a:r>
          </a:p>
        </p:txBody>
      </p:sp>
      <p:pic>
        <p:nvPicPr>
          <p:cNvPr id="1028" name="Picture 4" descr="Címl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471" y="167326"/>
            <a:ext cx="1673750" cy="184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03504" y="4988859"/>
            <a:ext cx="10181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Név: </a:t>
            </a:r>
          </a:p>
          <a:p>
            <a:r>
              <a:rPr lang="hu-HU" sz="2400" b="1" dirty="0"/>
              <a:t>Konzulens: 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9808654" y="6007267"/>
            <a:ext cx="1600200" cy="377825"/>
          </a:xfrm>
        </p:spPr>
        <p:txBody>
          <a:bodyPr/>
          <a:lstStyle/>
          <a:p>
            <a:r>
              <a:rPr lang="hu-HU" sz="1600" dirty="0"/>
              <a:t>2019. 11. 27.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0FFBBB4-0166-469F-BD45-8E9AE6DA7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54" y="315868"/>
            <a:ext cx="1819332" cy="244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8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8593" y="337058"/>
            <a:ext cx="10782300" cy="510989"/>
          </a:xfrm>
        </p:spPr>
        <p:txBody>
          <a:bodyPr>
            <a:normAutofit fontScale="90000"/>
          </a:bodyPr>
          <a:lstStyle/>
          <a:p>
            <a:r>
              <a:rPr lang="hu-HU" sz="1800" b="1" dirty="0"/>
              <a:t>Nyíregyházi Egyetem, Műszaki és Agrártudományi Intézet</a:t>
            </a:r>
            <a:br>
              <a:rPr lang="hu-HU" sz="1800" b="1" dirty="0"/>
            </a:br>
            <a:r>
              <a:rPr lang="hu-HU" sz="1800" b="1" dirty="0"/>
              <a:t>46. Intézeti TDK Konferencia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44576" y="1079291"/>
            <a:ext cx="1047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BEVEZETÉS, TÉMA AKTUALITÁSA</a:t>
            </a:r>
          </a:p>
        </p:txBody>
      </p:sp>
    </p:spTree>
    <p:extLst>
      <p:ext uri="{BB962C8B-B14F-4D97-AF65-F5344CB8AC3E}">
        <p14:creationId xmlns:p14="http://schemas.microsoft.com/office/powerpoint/2010/main" val="269234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8593" y="337058"/>
            <a:ext cx="10782300" cy="510989"/>
          </a:xfrm>
        </p:spPr>
        <p:txBody>
          <a:bodyPr>
            <a:normAutofit fontScale="90000"/>
          </a:bodyPr>
          <a:lstStyle/>
          <a:p>
            <a:r>
              <a:rPr lang="hu-HU" sz="1800" b="1" dirty="0"/>
              <a:t>Nyíregyházi Egyetem, Műszaki és Agrártudományi Intézet</a:t>
            </a:r>
            <a:br>
              <a:rPr lang="hu-HU" sz="1800" b="1" dirty="0"/>
            </a:br>
            <a:r>
              <a:rPr lang="hu-HU" sz="1800" b="1" dirty="0"/>
              <a:t>46. Intézeti TDK Konferencia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44575" y="1079291"/>
            <a:ext cx="1074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ANYAG ÉS MÓDSZER</a:t>
            </a:r>
          </a:p>
        </p:txBody>
      </p:sp>
    </p:spTree>
    <p:extLst>
      <p:ext uri="{BB962C8B-B14F-4D97-AF65-F5344CB8AC3E}">
        <p14:creationId xmlns:p14="http://schemas.microsoft.com/office/powerpoint/2010/main" val="244529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8593" y="337058"/>
            <a:ext cx="10782300" cy="510989"/>
          </a:xfrm>
        </p:spPr>
        <p:txBody>
          <a:bodyPr>
            <a:normAutofit fontScale="90000"/>
          </a:bodyPr>
          <a:lstStyle/>
          <a:p>
            <a:r>
              <a:rPr lang="hu-HU" sz="1800" b="1" dirty="0"/>
              <a:t>Nyíregyházi Egyetem, Műszaki és Agrártudományi Intézet</a:t>
            </a:r>
            <a:br>
              <a:rPr lang="hu-HU" sz="1800" b="1" dirty="0"/>
            </a:br>
            <a:r>
              <a:rPr lang="hu-HU" sz="1800" b="1" dirty="0"/>
              <a:t>46. Intézeti TDK Konferencia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44575" y="1079291"/>
            <a:ext cx="10606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EREDMÉNYEK</a:t>
            </a:r>
          </a:p>
        </p:txBody>
      </p:sp>
    </p:spTree>
    <p:extLst>
      <p:ext uri="{BB962C8B-B14F-4D97-AF65-F5344CB8AC3E}">
        <p14:creationId xmlns:p14="http://schemas.microsoft.com/office/powerpoint/2010/main" val="56342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8593" y="337058"/>
            <a:ext cx="10782300" cy="510989"/>
          </a:xfrm>
        </p:spPr>
        <p:txBody>
          <a:bodyPr>
            <a:normAutofit fontScale="90000"/>
          </a:bodyPr>
          <a:lstStyle/>
          <a:p>
            <a:r>
              <a:rPr lang="hu-HU" sz="1800" b="1" dirty="0"/>
              <a:t>Nyíregyházi Egyetem, Műszaki és Agrártudományi Intézet</a:t>
            </a:r>
            <a:br>
              <a:rPr lang="hu-HU" sz="1800" b="1" dirty="0"/>
            </a:br>
            <a:r>
              <a:rPr lang="hu-HU" sz="1800" b="1" dirty="0"/>
              <a:t>46. Intézeti TDK Konferencia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44575" y="1079291"/>
            <a:ext cx="10606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KÖVETKEZTETÉSEK, JAVASLATOK</a:t>
            </a:r>
          </a:p>
        </p:txBody>
      </p:sp>
    </p:spTree>
    <p:extLst>
      <p:ext uri="{BB962C8B-B14F-4D97-AF65-F5344CB8AC3E}">
        <p14:creationId xmlns:p14="http://schemas.microsoft.com/office/powerpoint/2010/main" val="345530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8593" y="337058"/>
            <a:ext cx="10782300" cy="510989"/>
          </a:xfrm>
        </p:spPr>
        <p:txBody>
          <a:bodyPr>
            <a:normAutofit fontScale="90000"/>
          </a:bodyPr>
          <a:lstStyle/>
          <a:p>
            <a:r>
              <a:rPr lang="hu-HU" sz="1800" b="1" dirty="0"/>
              <a:t>Nyíregyházi Egyetem, Műszaki és Agrártudományi Intézet</a:t>
            </a:r>
            <a:br>
              <a:rPr lang="hu-HU" sz="1800" b="1" dirty="0"/>
            </a:br>
            <a:r>
              <a:rPr lang="hu-HU" sz="1800" b="1" dirty="0"/>
              <a:t>46. Intézeti TDK Konferencia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44576" y="1079291"/>
            <a:ext cx="10758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/>
              <a:t>ÖSSZEFOGLALÁS</a:t>
            </a:r>
          </a:p>
        </p:txBody>
      </p:sp>
    </p:spTree>
    <p:extLst>
      <p:ext uri="{BB962C8B-B14F-4D97-AF65-F5344CB8AC3E}">
        <p14:creationId xmlns:p14="http://schemas.microsoft.com/office/powerpoint/2010/main" val="23496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033810" y="2151529"/>
            <a:ext cx="10782300" cy="20524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600" i="1" dirty="0"/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2911039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Ég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Ég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Ég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TM03457452[[fn=Égi]]</Template>
  <TotalTime>50</TotalTime>
  <Words>109</Words>
  <Application>Microsoft Office PowerPoint</Application>
  <PresentationFormat>Szélesvásznú</PresentationFormat>
  <Paragraphs>20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Égi</vt:lpstr>
      <vt:lpstr>Nyíregyházi Egyetem, Műszaki és Agrártudományi Intézet 47. Intézeti TDK Konferencia</vt:lpstr>
      <vt:lpstr>Nyíregyházi Egyetem, Műszaki és Agrártudományi Intézet 46. Intézeti TDK Konferencia</vt:lpstr>
      <vt:lpstr>Nyíregyházi Egyetem, Műszaki és Agrártudományi Intézet 46. Intézeti TDK Konferencia</vt:lpstr>
      <vt:lpstr>Nyíregyházi Egyetem, Műszaki és Agrártudományi Intézet 46. Intézeti TDK Konferencia</vt:lpstr>
      <vt:lpstr>Nyíregyházi Egyetem, Műszaki és Agrártudományi Intézet 46. Intézeti TDK Konferencia</vt:lpstr>
      <vt:lpstr>Nyíregyházi Egyetem, Műszaki és Agrártudományi Intézet 46. Intézeti TDK Konferencia</vt:lpstr>
      <vt:lpstr>Köszönöm megtisztelő figyelmüket!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Nyíregyházi Egyetem, Műszaki és Agrártudományi Intézet</dc:title>
  <dc:creator>Antal Tamás</dc:creator>
  <cp:lastModifiedBy>NYÍR INNO SPIN KFT</cp:lastModifiedBy>
  <cp:revision>29</cp:revision>
  <dcterms:created xsi:type="dcterms:W3CDTF">2016-10-16T18:35:09Z</dcterms:created>
  <dcterms:modified xsi:type="dcterms:W3CDTF">2019-11-25T12:48:42Z</dcterms:modified>
</cp:coreProperties>
</file>